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2022.05.21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18E6E5-D3E0-F624-1429-73E60BA46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AF709E92-16D7-24E1-83E5-382A2C616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00DED80D-6F33-A0E8-B14F-C43D7210275D}"/>
              </a:ext>
            </a:extLst>
          </p:cNvPr>
          <p:cNvSpPr txBox="1"/>
          <p:nvPr/>
        </p:nvSpPr>
        <p:spPr>
          <a:xfrm>
            <a:off x="1656695" y="239485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猫猫去哪儿了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90A0D6E-E668-B328-C7C3-B9729A9CDAE9}"/>
              </a:ext>
            </a:extLst>
          </p:cNvPr>
          <p:cNvSpPr txBox="1"/>
          <p:nvPr/>
        </p:nvSpPr>
        <p:spPr>
          <a:xfrm>
            <a:off x="1053873" y="6553199"/>
            <a:ext cx="5083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zh-CN" sz="2400" b="0" i="0" u="none" strike="noStrike" baseline="30000" dirty="0">
                <a:solidFill>
                  <a:srgbClr val="000000"/>
                </a:solidFill>
                <a:latin typeface="+mn-ea"/>
              </a:rPr>
              <a:t>sam wilson     thea nicole de klerk     chenél ferreira</a:t>
            </a:r>
            <a:endParaRPr lang="zh-CN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1E45CF-3789-03AC-7C4C-B8AFDCF41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5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9AFAC4-7123-FB2B-4672-329AC2B4D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37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F5D3A5-9F97-0D1E-77F9-22E00CAF7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11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DB14C2-4F93-C3C1-89C8-6E0CFFE21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49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76794B-E954-0F9B-62DE-B77C2FE6C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3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8CC0B8-2091-31C2-B294-698686AF6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50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9B27D4-84EA-5DA0-83D6-9140F28ED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39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936000-5390-4D3F-AFF7-BE3506D89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93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27AFDB-4E09-E678-CCD1-8125FBCFD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C182DB0-2065-882F-8D0E-0683DC69D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D405C40-2D38-9AA8-18E0-1119C247DBB9}"/>
              </a:ext>
            </a:extLst>
          </p:cNvPr>
          <p:cNvSpPr txBox="1"/>
          <p:nvPr/>
        </p:nvSpPr>
        <p:spPr>
          <a:xfrm>
            <a:off x="8852832" y="239485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猫猫去哪儿了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8D5C95-D8A7-0DF3-5C31-029B0E8D5BF4}"/>
              </a:ext>
            </a:extLst>
          </p:cNvPr>
          <p:cNvSpPr txBox="1"/>
          <p:nvPr/>
        </p:nvSpPr>
        <p:spPr>
          <a:xfrm>
            <a:off x="9934813" y="215537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2763584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433B94-A697-9D08-E2C3-48258BAC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40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BFCC08-4DE4-E2B1-F81F-22D0BFD00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4B24D2B-3767-0D1A-57C7-4DB6D3FC002A}"/>
              </a:ext>
            </a:extLst>
          </p:cNvPr>
          <p:cNvSpPr txBox="1"/>
          <p:nvPr/>
        </p:nvSpPr>
        <p:spPr>
          <a:xfrm>
            <a:off x="8153400" y="892629"/>
            <a:ext cx="3287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猫猫去哪儿了？</a:t>
            </a:r>
          </a:p>
        </p:txBody>
      </p:sp>
    </p:spTree>
    <p:extLst>
      <p:ext uri="{BB962C8B-B14F-4D97-AF65-F5344CB8AC3E}">
        <p14:creationId xmlns:p14="http://schemas.microsoft.com/office/powerpoint/2010/main" val="2385422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E09E01-3CFD-21FF-735D-46DE6397B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66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41198E-29B7-D69A-DA70-5631D999E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72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CF7729-C136-3F35-2780-8F92EAC67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2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EF6D5D-E1A5-6920-C23C-8C4AF52A4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6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73FA9C-514E-7191-F809-D15F6FBA4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18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28</Words>
  <Application>Microsoft Office PowerPoint</Application>
  <PresentationFormat>自定义</PresentationFormat>
  <Paragraphs>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15</cp:revision>
  <dcterms:created xsi:type="dcterms:W3CDTF">2021-03-14T02:42:17Z</dcterms:created>
  <dcterms:modified xsi:type="dcterms:W3CDTF">2022-05-21T01:39:02Z</dcterms:modified>
</cp:coreProperties>
</file>